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8" r:id="rId3"/>
    <p:sldId id="270" r:id="rId4"/>
    <p:sldId id="267" r:id="rId5"/>
    <p:sldId id="271" r:id="rId6"/>
    <p:sldId id="272" r:id="rId7"/>
    <p:sldId id="273" r:id="rId8"/>
    <p:sldId id="274" r:id="rId9"/>
    <p:sldId id="275" r:id="rId10"/>
  </p:sldIdLst>
  <p:sldSz cx="6858000" cy="9906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93" autoAdjust="0"/>
    <p:restoredTop sz="99012" autoAdjust="0"/>
  </p:normalViewPr>
  <p:slideViewPr>
    <p:cSldViewPr snapToGrid="0">
      <p:cViewPr>
        <p:scale>
          <a:sx n="110" d="100"/>
          <a:sy n="110" d="100"/>
        </p:scale>
        <p:origin x="-1116" y="-162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진호" userId="308e03c01d2ca245" providerId="Windows Live" clId="Web-{6A4264C8-BFDF-4985-9E6A-F89D9C056B7F}"/>
    <pc:docChg chg="addSld modSld">
      <pc:chgData name="진호" userId="308e03c01d2ca245" providerId="Windows Live" clId="Web-{6A4264C8-BFDF-4985-9E6A-F89D9C056B7F}" dt="2019-07-06T01:52:21.283" v="942" actId="20577"/>
      <pc:docMkLst>
        <pc:docMk/>
      </pc:docMkLst>
      <pc:sldChg chg="addSp delSp modSp">
        <pc:chgData name="진호" userId="308e03c01d2ca245" providerId="Windows Live" clId="Web-{6A4264C8-BFDF-4985-9E6A-F89D9C056B7F}" dt="2019-07-06T01:41:32.615" v="638" actId="1076"/>
        <pc:sldMkLst>
          <pc:docMk/>
          <pc:sldMk cId="3569210928" sldId="256"/>
        </pc:sldMkLst>
        <pc:spChg chg="del">
          <ac:chgData name="진호" userId="308e03c01d2ca245" providerId="Windows Live" clId="Web-{6A4264C8-BFDF-4985-9E6A-F89D9C056B7F}" dt="2019-07-06T01:24:27.324" v="0"/>
          <ac:spMkLst>
            <pc:docMk/>
            <pc:sldMk cId="3569210928" sldId="256"/>
            <ac:spMk id="2" creationId="{00000000-0000-0000-0000-000000000000}"/>
          </ac:spMkLst>
        </pc:spChg>
        <pc:spChg chg="mod">
          <ac:chgData name="진호" userId="308e03c01d2ca245" providerId="Windows Live" clId="Web-{6A4264C8-BFDF-4985-9E6A-F89D9C056B7F}" dt="2019-07-06T01:26:19.357" v="81" actId="1076"/>
          <ac:spMkLst>
            <pc:docMk/>
            <pc:sldMk cId="3569210928" sldId="256"/>
            <ac:spMk id="3" creationId="{00000000-0000-0000-0000-000000000000}"/>
          </ac:spMkLst>
        </pc:spChg>
        <pc:spChg chg="add mod">
          <ac:chgData name="진호" userId="308e03c01d2ca245" providerId="Windows Live" clId="Web-{6A4264C8-BFDF-4985-9E6A-F89D9C056B7F}" dt="2019-07-06T01:41:17.385" v="635" actId="20577"/>
          <ac:spMkLst>
            <pc:docMk/>
            <pc:sldMk cId="3569210928" sldId="256"/>
            <ac:spMk id="5" creationId="{7F3BA589-0C2E-4051-8F70-1FDB1F7AFB0B}"/>
          </ac:spMkLst>
        </pc:spChg>
        <pc:picChg chg="add mod">
          <ac:chgData name="진호" userId="308e03c01d2ca245" providerId="Windows Live" clId="Web-{6A4264C8-BFDF-4985-9E6A-F89D9C056B7F}" dt="2019-07-06T01:41:32.615" v="638" actId="1076"/>
          <ac:picMkLst>
            <pc:docMk/>
            <pc:sldMk cId="3569210928" sldId="256"/>
            <ac:picMk id="6" creationId="{1EBCD89F-5ECD-4B62-BC7E-D382B1F858D8}"/>
          </ac:picMkLst>
        </pc:picChg>
      </pc:sldChg>
      <pc:sldChg chg="delSp modSp add replId">
        <pc:chgData name="진호" userId="308e03c01d2ca245" providerId="Windows Live" clId="Web-{6A4264C8-BFDF-4985-9E6A-F89D9C056B7F}" dt="2019-07-06T01:52:21.268" v="941" actId="20577"/>
        <pc:sldMkLst>
          <pc:docMk/>
          <pc:sldMk cId="1820134815" sldId="257"/>
        </pc:sldMkLst>
        <pc:spChg chg="mod">
          <ac:chgData name="진호" userId="308e03c01d2ca245" providerId="Windows Live" clId="Web-{6A4264C8-BFDF-4985-9E6A-F89D9C056B7F}" dt="2019-07-06T01:52:21.268" v="941" actId="20577"/>
          <ac:spMkLst>
            <pc:docMk/>
            <pc:sldMk cId="1820134815" sldId="257"/>
            <ac:spMk id="5" creationId="{7F3BA589-0C2E-4051-8F70-1FDB1F7AFB0B}"/>
          </ac:spMkLst>
        </pc:spChg>
        <pc:picChg chg="del">
          <ac:chgData name="진호" userId="308e03c01d2ca245" providerId="Windows Live" clId="Web-{6A4264C8-BFDF-4985-9E6A-F89D9C056B7F}" dt="2019-07-06T01:42:56.038" v="640"/>
          <ac:picMkLst>
            <pc:docMk/>
            <pc:sldMk cId="1820134815" sldId="257"/>
            <ac:picMk id="6" creationId="{1EBCD89F-5ECD-4B62-BC7E-D382B1F858D8}"/>
          </ac:picMkLst>
        </pc:picChg>
      </pc:sldChg>
    </pc:docChg>
  </pc:docChgLst>
  <pc:docChgLst>
    <pc:chgData name="진호" userId="308e03c01d2ca245" providerId="Windows Live" clId="Web-{185FFB62-1CFF-446A-94E7-C3AB626CC418}"/>
    <pc:docChg chg="addSld delSld modSld sldOrd">
      <pc:chgData name="진호" userId="308e03c01d2ca245" providerId="Windows Live" clId="Web-{185FFB62-1CFF-446A-94E7-C3AB626CC418}" dt="2019-07-06T13:23:08.390" v="5138" actId="20577"/>
      <pc:docMkLst>
        <pc:docMk/>
      </pc:docMkLst>
      <pc:sldChg chg="addSp delSp modSp">
        <pc:chgData name="진호" userId="308e03c01d2ca245" providerId="Windows Live" clId="Web-{185FFB62-1CFF-446A-94E7-C3AB626CC418}" dt="2019-07-06T13:00:04.504" v="5060" actId="14100"/>
        <pc:sldMkLst>
          <pc:docMk/>
          <pc:sldMk cId="3569210928" sldId="256"/>
        </pc:sldMkLst>
        <pc:spChg chg="add mod">
          <ac:chgData name="진호" userId="308e03c01d2ca245" providerId="Windows Live" clId="Web-{185FFB62-1CFF-446A-94E7-C3AB626CC418}" dt="2019-07-06T12:59:59.128" v="5058" actId="14100"/>
          <ac:spMkLst>
            <pc:docMk/>
            <pc:sldMk cId="3569210928" sldId="256"/>
            <ac:spMk id="2" creationId="{A67B4EED-F972-49EB-A118-76512DC2555F}"/>
          </ac:spMkLst>
        </pc:spChg>
        <pc:spChg chg="mod">
          <ac:chgData name="진호" userId="308e03c01d2ca245" providerId="Windows Live" clId="Web-{185FFB62-1CFF-446A-94E7-C3AB626CC418}" dt="2019-07-06T11:55:38.826" v="3644" actId="20577"/>
          <ac:spMkLst>
            <pc:docMk/>
            <pc:sldMk cId="3569210928" sldId="256"/>
            <ac:spMk id="5" creationId="{7F3BA589-0C2E-4051-8F70-1FDB1F7AFB0B}"/>
          </ac:spMkLst>
        </pc:spChg>
        <pc:picChg chg="del">
          <ac:chgData name="진호" userId="308e03c01d2ca245" providerId="Windows Live" clId="Web-{185FFB62-1CFF-446A-94E7-C3AB626CC418}" dt="2019-07-06T04:30:09.561" v="708"/>
          <ac:picMkLst>
            <pc:docMk/>
            <pc:sldMk cId="3569210928" sldId="256"/>
            <ac:picMk id="6" creationId="{1EBCD89F-5ECD-4B62-BC7E-D382B1F858D8}"/>
          </ac:picMkLst>
        </pc:picChg>
        <pc:picChg chg="add mod">
          <ac:chgData name="진호" userId="308e03c01d2ca245" providerId="Windows Live" clId="Web-{185FFB62-1CFF-446A-94E7-C3AB626CC418}" dt="2019-07-06T13:00:04.504" v="5060" actId="14100"/>
          <ac:picMkLst>
            <pc:docMk/>
            <pc:sldMk cId="3569210928" sldId="256"/>
            <ac:picMk id="7" creationId="{CFB42414-9259-4E74-9344-69C0F43957D4}"/>
          </ac:picMkLst>
        </pc:picChg>
      </pc:sldChg>
      <pc:sldChg chg="modSp ord">
        <pc:chgData name="진호" userId="308e03c01d2ca245" providerId="Windows Live" clId="Web-{185FFB62-1CFF-446A-94E7-C3AB626CC418}" dt="2019-07-06T05:15:16.764" v="2216" actId="20577"/>
        <pc:sldMkLst>
          <pc:docMk/>
          <pc:sldMk cId="1820134815" sldId="257"/>
        </pc:sldMkLst>
        <pc:spChg chg="mod">
          <ac:chgData name="진호" userId="308e03c01d2ca245" providerId="Windows Live" clId="Web-{185FFB62-1CFF-446A-94E7-C3AB626CC418}" dt="2019-07-06T05:15:16.764" v="2216" actId="20577"/>
          <ac:spMkLst>
            <pc:docMk/>
            <pc:sldMk cId="1820134815" sldId="257"/>
            <ac:spMk id="5" creationId="{7F3BA589-0C2E-4051-8F70-1FDB1F7AFB0B}"/>
          </ac:spMkLst>
        </pc:spChg>
      </pc:sldChg>
      <pc:sldChg chg="delSp modSp add replId">
        <pc:chgData name="진호" userId="308e03c01d2ca245" providerId="Windows Live" clId="Web-{185FFB62-1CFF-446A-94E7-C3AB626CC418}" dt="2019-07-06T05:12:32.273" v="2173"/>
        <pc:sldMkLst>
          <pc:docMk/>
          <pc:sldMk cId="3995313570" sldId="258"/>
        </pc:sldMkLst>
        <pc:spChg chg="mod">
          <ac:chgData name="진호" userId="308e03c01d2ca245" providerId="Windows Live" clId="Web-{185FFB62-1CFF-446A-94E7-C3AB626CC418}" dt="2019-07-06T05:12:21.319" v="2170" actId="20577"/>
          <ac:spMkLst>
            <pc:docMk/>
            <pc:sldMk cId="3995313570" sldId="258"/>
            <ac:spMk id="5" creationId="{7F3BA589-0C2E-4051-8F70-1FDB1F7AFB0B}"/>
          </ac:spMkLst>
        </pc:spChg>
        <pc:picChg chg="del">
          <ac:chgData name="진호" userId="308e03c01d2ca245" providerId="Windows Live" clId="Web-{185FFB62-1CFF-446A-94E7-C3AB626CC418}" dt="2019-07-06T05:12:32.273" v="2173"/>
          <ac:picMkLst>
            <pc:docMk/>
            <pc:sldMk cId="3995313570" sldId="258"/>
            <ac:picMk id="6" creationId="{1EBCD89F-5ECD-4B62-BC7E-D382B1F858D8}"/>
          </ac:picMkLst>
        </pc:picChg>
      </pc:sldChg>
      <pc:sldChg chg="addSp delSp modSp add del replId">
        <pc:chgData name="진호" userId="308e03c01d2ca245" providerId="Windows Live" clId="Web-{185FFB62-1CFF-446A-94E7-C3AB626CC418}" dt="2019-07-06T13:01:29.148" v="5061"/>
        <pc:sldMkLst>
          <pc:docMk/>
          <pc:sldMk cId="3552333560" sldId="259"/>
        </pc:sldMkLst>
        <pc:spChg chg="mod">
          <ac:chgData name="진호" userId="308e03c01d2ca245" providerId="Windows Live" clId="Web-{185FFB62-1CFF-446A-94E7-C3AB626CC418}" dt="2019-07-06T05:11:05.551" v="2155" actId="20577"/>
          <ac:spMkLst>
            <pc:docMk/>
            <pc:sldMk cId="3552333560" sldId="259"/>
            <ac:spMk id="5" creationId="{7F3BA589-0C2E-4051-8F70-1FDB1F7AFB0B}"/>
          </ac:spMkLst>
        </pc:spChg>
        <pc:picChg chg="add mod">
          <ac:chgData name="진호" userId="308e03c01d2ca245" providerId="Windows Live" clId="Web-{185FFB62-1CFF-446A-94E7-C3AB626CC418}" dt="2019-07-06T05:05:33.504" v="2083" actId="1076"/>
          <ac:picMkLst>
            <pc:docMk/>
            <pc:sldMk cId="3552333560" sldId="259"/>
            <ac:picMk id="2" creationId="{5F09050D-133C-4603-9D6A-1195B68582AB}"/>
          </ac:picMkLst>
        </pc:picChg>
        <pc:picChg chg="add del mod ord">
          <ac:chgData name="진호" userId="308e03c01d2ca245" providerId="Windows Live" clId="Web-{185FFB62-1CFF-446A-94E7-C3AB626CC418}" dt="2019-07-06T12:21:23.909" v="4172"/>
          <ac:picMkLst>
            <pc:docMk/>
            <pc:sldMk cId="3552333560" sldId="259"/>
            <ac:picMk id="6" creationId="{49673D84-F1D7-420F-95F9-D3885E12117E}"/>
          </ac:picMkLst>
        </pc:picChg>
      </pc:sldChg>
      <pc:sldChg chg="addSp modSp add replId">
        <pc:chgData name="진호" userId="308e03c01d2ca245" providerId="Windows Live" clId="Web-{185FFB62-1CFF-446A-94E7-C3AB626CC418}" dt="2019-07-06T11:58:09.271" v="3717" actId="20577"/>
        <pc:sldMkLst>
          <pc:docMk/>
          <pc:sldMk cId="2276307979" sldId="260"/>
        </pc:sldMkLst>
        <pc:spChg chg="mod">
          <ac:chgData name="진호" userId="308e03c01d2ca245" providerId="Windows Live" clId="Web-{185FFB62-1CFF-446A-94E7-C3AB626CC418}" dt="2019-07-06T11:58:09.271" v="3717" actId="20577"/>
          <ac:spMkLst>
            <pc:docMk/>
            <pc:sldMk cId="2276307979" sldId="260"/>
            <ac:spMk id="5" creationId="{7F3BA589-0C2E-4051-8F70-1FDB1F7AFB0B}"/>
          </ac:spMkLst>
        </pc:spChg>
        <pc:picChg chg="add mod">
          <ac:chgData name="진호" userId="308e03c01d2ca245" providerId="Windows Live" clId="Web-{185FFB62-1CFF-446A-94E7-C3AB626CC418}" dt="2019-07-06T05:25:29.212" v="2639" actId="14100"/>
          <ac:picMkLst>
            <pc:docMk/>
            <pc:sldMk cId="2276307979" sldId="260"/>
            <ac:picMk id="2" creationId="{96B0CF02-FEA9-475B-8342-CC3ADE4E0E66}"/>
          </ac:picMkLst>
        </pc:picChg>
        <pc:picChg chg="add mod">
          <ac:chgData name="진호" userId="308e03c01d2ca245" providerId="Windows Live" clId="Web-{185FFB62-1CFF-446A-94E7-C3AB626CC418}" dt="2019-07-06T05:25:25.383" v="2637" actId="1076"/>
          <ac:picMkLst>
            <pc:docMk/>
            <pc:sldMk cId="2276307979" sldId="260"/>
            <ac:picMk id="6" creationId="{3B844F4A-352E-46D8-8145-2E1D3AF847F1}"/>
          </ac:picMkLst>
        </pc:picChg>
        <pc:picChg chg="add mod">
          <ac:chgData name="진호" userId="308e03c01d2ca245" providerId="Windows Live" clId="Web-{185FFB62-1CFF-446A-94E7-C3AB626CC418}" dt="2019-07-06T05:25:55.056" v="2655" actId="1076"/>
          <ac:picMkLst>
            <pc:docMk/>
            <pc:sldMk cId="2276307979" sldId="260"/>
            <ac:picMk id="8" creationId="{FCF4A8EF-79F0-4B7A-920C-24D8D54820AF}"/>
          </ac:picMkLst>
        </pc:picChg>
        <pc:picChg chg="add mod">
          <ac:chgData name="진호" userId="308e03c01d2ca245" providerId="Windows Live" clId="Web-{185FFB62-1CFF-446A-94E7-C3AB626CC418}" dt="2019-07-06T05:25:58.760" v="2656" actId="14100"/>
          <ac:picMkLst>
            <pc:docMk/>
            <pc:sldMk cId="2276307979" sldId="260"/>
            <ac:picMk id="10" creationId="{947BCF9E-C2AA-46B7-8EE3-3CC556107435}"/>
          </ac:picMkLst>
        </pc:picChg>
      </pc:sldChg>
      <pc:sldChg chg="addSp delSp modSp add replId">
        <pc:chgData name="진호" userId="308e03c01d2ca245" providerId="Windows Live" clId="Web-{185FFB62-1CFF-446A-94E7-C3AB626CC418}" dt="2019-07-06T05:49:13.688" v="2968" actId="1076"/>
        <pc:sldMkLst>
          <pc:docMk/>
          <pc:sldMk cId="962019860" sldId="261"/>
        </pc:sldMkLst>
        <pc:spChg chg="mod">
          <ac:chgData name="진호" userId="308e03c01d2ca245" providerId="Windows Live" clId="Web-{185FFB62-1CFF-446A-94E7-C3AB626CC418}" dt="2019-07-06T05:49:06.094" v="2965" actId="20577"/>
          <ac:spMkLst>
            <pc:docMk/>
            <pc:sldMk cId="962019860" sldId="261"/>
            <ac:spMk id="5" creationId="{7F3BA589-0C2E-4051-8F70-1FDB1F7AFB0B}"/>
          </ac:spMkLst>
        </pc:spChg>
        <pc:picChg chg="del">
          <ac:chgData name="진호" userId="308e03c01d2ca245" providerId="Windows Live" clId="Web-{185FFB62-1CFF-446A-94E7-C3AB626CC418}" dt="2019-07-06T05:26:07.307" v="2660"/>
          <ac:picMkLst>
            <pc:docMk/>
            <pc:sldMk cId="962019860" sldId="261"/>
            <ac:picMk id="2" creationId="{96B0CF02-FEA9-475B-8342-CC3ADE4E0E66}"/>
          </ac:picMkLst>
        </pc:picChg>
        <pc:picChg chg="add del mod">
          <ac:chgData name="진호" userId="308e03c01d2ca245" providerId="Windows Live" clId="Web-{185FFB62-1CFF-446A-94E7-C3AB626CC418}" dt="2019-07-06T05:43:06.893" v="2920"/>
          <ac:picMkLst>
            <pc:docMk/>
            <pc:sldMk cId="962019860" sldId="261"/>
            <ac:picMk id="4" creationId="{BC19AAA3-CAD1-422C-9890-341B9EF0972C}"/>
          </ac:picMkLst>
        </pc:picChg>
        <pc:picChg chg="del">
          <ac:chgData name="진호" userId="308e03c01d2ca245" providerId="Windows Live" clId="Web-{185FFB62-1CFF-446A-94E7-C3AB626CC418}" dt="2019-07-06T05:26:07.776" v="2661"/>
          <ac:picMkLst>
            <pc:docMk/>
            <pc:sldMk cId="962019860" sldId="261"/>
            <ac:picMk id="6" creationId="{3B844F4A-352E-46D8-8145-2E1D3AF847F1}"/>
          </ac:picMkLst>
        </pc:picChg>
        <pc:picChg chg="del">
          <ac:chgData name="진호" userId="308e03c01d2ca245" providerId="Windows Live" clId="Web-{185FFB62-1CFF-446A-94E7-C3AB626CC418}" dt="2019-07-06T05:26:06.244" v="2658"/>
          <ac:picMkLst>
            <pc:docMk/>
            <pc:sldMk cId="962019860" sldId="261"/>
            <ac:picMk id="8" creationId="{FCF4A8EF-79F0-4B7A-920C-24D8D54820AF}"/>
          </ac:picMkLst>
        </pc:picChg>
        <pc:picChg chg="add mod">
          <ac:chgData name="진호" userId="308e03c01d2ca245" providerId="Windows Live" clId="Web-{185FFB62-1CFF-446A-94E7-C3AB626CC418}" dt="2019-07-06T05:49:13.688" v="2968" actId="1076"/>
          <ac:picMkLst>
            <pc:docMk/>
            <pc:sldMk cId="962019860" sldId="261"/>
            <ac:picMk id="9" creationId="{2657E62F-0A7D-474E-AA89-4EB3E360B7DD}"/>
          </ac:picMkLst>
        </pc:picChg>
        <pc:picChg chg="del">
          <ac:chgData name="진호" userId="308e03c01d2ca245" providerId="Windows Live" clId="Web-{185FFB62-1CFF-446A-94E7-C3AB626CC418}" dt="2019-07-06T05:26:06.713" v="2659"/>
          <ac:picMkLst>
            <pc:docMk/>
            <pc:sldMk cId="962019860" sldId="261"/>
            <ac:picMk id="10" creationId="{947BCF9E-C2AA-46B7-8EE3-3CC556107435}"/>
          </ac:picMkLst>
        </pc:picChg>
        <pc:picChg chg="add mod">
          <ac:chgData name="진호" userId="308e03c01d2ca245" providerId="Windows Live" clId="Web-{185FFB62-1CFF-446A-94E7-C3AB626CC418}" dt="2019-07-06T05:48:56.953" v="2961" actId="1076"/>
          <ac:picMkLst>
            <pc:docMk/>
            <pc:sldMk cId="962019860" sldId="261"/>
            <ac:picMk id="12" creationId="{AAB335A5-15D4-450D-957C-493DECFF45DE}"/>
          </ac:picMkLst>
        </pc:picChg>
        <pc:picChg chg="add mod">
          <ac:chgData name="진호" userId="308e03c01d2ca245" providerId="Windows Live" clId="Web-{185FFB62-1CFF-446A-94E7-C3AB626CC418}" dt="2019-07-06T05:49:00.844" v="2962" actId="1076"/>
          <ac:picMkLst>
            <pc:docMk/>
            <pc:sldMk cId="962019860" sldId="261"/>
            <ac:picMk id="14" creationId="{40B20BF3-973D-415B-9B38-D2F156B818C4}"/>
          </ac:picMkLst>
        </pc:picChg>
      </pc:sldChg>
      <pc:sldChg chg="delSp modSp add replId">
        <pc:chgData name="진호" userId="308e03c01d2ca245" providerId="Windows Live" clId="Web-{185FFB62-1CFF-446A-94E7-C3AB626CC418}" dt="2019-07-06T12:08:35.555" v="4069" actId="20577"/>
        <pc:sldMkLst>
          <pc:docMk/>
          <pc:sldMk cId="1542735249" sldId="262"/>
        </pc:sldMkLst>
        <pc:spChg chg="mod">
          <ac:chgData name="진호" userId="308e03c01d2ca245" providerId="Windows Live" clId="Web-{185FFB62-1CFF-446A-94E7-C3AB626CC418}" dt="2019-07-06T12:08:35.555" v="4069" actId="20577"/>
          <ac:spMkLst>
            <pc:docMk/>
            <pc:sldMk cId="1542735249" sldId="262"/>
            <ac:spMk id="5" creationId="{7F3BA589-0C2E-4051-8F70-1FDB1F7AFB0B}"/>
          </ac:spMkLst>
        </pc:spChg>
        <pc:picChg chg="del">
          <ac:chgData name="진호" userId="308e03c01d2ca245" providerId="Windows Live" clId="Web-{185FFB62-1CFF-446A-94E7-C3AB626CC418}" dt="2019-07-06T05:54:59.185" v="2975"/>
          <ac:picMkLst>
            <pc:docMk/>
            <pc:sldMk cId="1542735249" sldId="262"/>
            <ac:picMk id="9" creationId="{2657E62F-0A7D-474E-AA89-4EB3E360B7DD}"/>
          </ac:picMkLst>
        </pc:picChg>
        <pc:picChg chg="del">
          <ac:chgData name="진호" userId="308e03c01d2ca245" providerId="Windows Live" clId="Web-{185FFB62-1CFF-446A-94E7-C3AB626CC418}" dt="2019-07-06T05:54:56.029" v="2971"/>
          <ac:picMkLst>
            <pc:docMk/>
            <pc:sldMk cId="1542735249" sldId="262"/>
            <ac:picMk id="12" creationId="{AAB335A5-15D4-450D-957C-493DECFF45DE}"/>
          </ac:picMkLst>
        </pc:picChg>
        <pc:picChg chg="del">
          <ac:chgData name="진호" userId="308e03c01d2ca245" providerId="Windows Live" clId="Web-{185FFB62-1CFF-446A-94E7-C3AB626CC418}" dt="2019-07-06T05:54:55.560" v="2970"/>
          <ac:picMkLst>
            <pc:docMk/>
            <pc:sldMk cId="1542735249" sldId="262"/>
            <ac:picMk id="14" creationId="{40B20BF3-973D-415B-9B38-D2F156B818C4}"/>
          </ac:picMkLst>
        </pc:picChg>
      </pc:sldChg>
      <pc:sldChg chg="addSp modSp add replId">
        <pc:chgData name="진호" userId="308e03c01d2ca245" providerId="Windows Live" clId="Web-{185FFB62-1CFF-446A-94E7-C3AB626CC418}" dt="2019-07-06T06:01:52.311" v="3137" actId="1076"/>
        <pc:sldMkLst>
          <pc:docMk/>
          <pc:sldMk cId="4166803630" sldId="263"/>
        </pc:sldMkLst>
        <pc:spChg chg="add mod">
          <ac:chgData name="진호" userId="308e03c01d2ca245" providerId="Windows Live" clId="Web-{185FFB62-1CFF-446A-94E7-C3AB626CC418}" dt="2019-07-06T06:01:52.311" v="3137" actId="1076"/>
          <ac:spMkLst>
            <pc:docMk/>
            <pc:sldMk cId="4166803630" sldId="263"/>
            <ac:spMk id="2" creationId="{5D9BB26F-D1BD-4AD6-A699-C2884BB7B6C8}"/>
          </ac:spMkLst>
        </pc:spChg>
        <pc:spChg chg="mod">
          <ac:chgData name="진호" userId="308e03c01d2ca245" providerId="Windows Live" clId="Web-{185FFB62-1CFF-446A-94E7-C3AB626CC418}" dt="2019-07-06T06:01:30.450" v="3122" actId="20577"/>
          <ac:spMkLst>
            <pc:docMk/>
            <pc:sldMk cId="4166803630" sldId="263"/>
            <ac:spMk id="5" creationId="{7F3BA589-0C2E-4051-8F70-1FDB1F7AFB0B}"/>
          </ac:spMkLst>
        </pc:spChg>
      </pc:sldChg>
      <pc:sldChg chg="addSp modSp add replId">
        <pc:chgData name="진호" userId="308e03c01d2ca245" providerId="Windows Live" clId="Web-{185FFB62-1CFF-446A-94E7-C3AB626CC418}" dt="2019-07-06T12:07:49.412" v="4046" actId="20577"/>
        <pc:sldMkLst>
          <pc:docMk/>
          <pc:sldMk cId="2916562085" sldId="264"/>
        </pc:sldMkLst>
        <pc:spChg chg="mod">
          <ac:chgData name="진호" userId="308e03c01d2ca245" providerId="Windows Live" clId="Web-{185FFB62-1CFF-446A-94E7-C3AB626CC418}" dt="2019-07-06T12:07:49.412" v="4046" actId="20577"/>
          <ac:spMkLst>
            <pc:docMk/>
            <pc:sldMk cId="2916562085" sldId="264"/>
            <ac:spMk id="5" creationId="{7F3BA589-0C2E-4051-8F70-1FDB1F7AFB0B}"/>
          </ac:spMkLst>
        </pc:spChg>
        <pc:picChg chg="add mod">
          <ac:chgData name="진호" userId="308e03c01d2ca245" providerId="Windows Live" clId="Web-{185FFB62-1CFF-446A-94E7-C3AB626CC418}" dt="2019-07-06T12:06:34.861" v="3935" actId="14100"/>
          <ac:picMkLst>
            <pc:docMk/>
            <pc:sldMk cId="2916562085" sldId="264"/>
            <ac:picMk id="2" creationId="{E22C8EB7-3209-4A43-BB7C-E1109AD3449D}"/>
          </ac:picMkLst>
        </pc:picChg>
        <pc:picChg chg="add mod">
          <ac:chgData name="진호" userId="308e03c01d2ca245" providerId="Windows Live" clId="Web-{185FFB62-1CFF-446A-94E7-C3AB626CC418}" dt="2019-07-06T12:06:29.986" v="3934" actId="1076"/>
          <ac:picMkLst>
            <pc:docMk/>
            <pc:sldMk cId="2916562085" sldId="264"/>
            <ac:picMk id="6" creationId="{EB750C76-F198-467A-B51E-653FDD2415D5}"/>
          </ac:picMkLst>
        </pc:picChg>
      </pc:sldChg>
      <pc:sldChg chg="addSp delSp modSp add ord replId">
        <pc:chgData name="진호" userId="308e03c01d2ca245" providerId="Windows Live" clId="Web-{185FFB62-1CFF-446A-94E7-C3AB626CC418}" dt="2019-07-06T12:42:27.274" v="4300" actId="1076"/>
        <pc:sldMkLst>
          <pc:docMk/>
          <pc:sldMk cId="628220303" sldId="265"/>
        </pc:sldMkLst>
        <pc:spChg chg="mod">
          <ac:chgData name="진호" userId="308e03c01d2ca245" providerId="Windows Live" clId="Web-{185FFB62-1CFF-446A-94E7-C3AB626CC418}" dt="2019-07-06T12:42:09.601" v="4291" actId="20577"/>
          <ac:spMkLst>
            <pc:docMk/>
            <pc:sldMk cId="628220303" sldId="265"/>
            <ac:spMk id="5" creationId="{7F3BA589-0C2E-4051-8F70-1FDB1F7AFB0B}"/>
          </ac:spMkLst>
        </pc:spChg>
        <pc:spChg chg="add del mod">
          <ac:chgData name="진호" userId="308e03c01d2ca245" providerId="Windows Live" clId="Web-{185FFB62-1CFF-446A-94E7-C3AB626CC418}" dt="2019-07-06T12:33:41.746" v="4187"/>
          <ac:spMkLst>
            <pc:docMk/>
            <pc:sldMk cId="628220303" sldId="265"/>
            <ac:spMk id="6" creationId="{922AE414-808F-4D96-857A-722968AB04CE}"/>
          </ac:spMkLst>
        </pc:spChg>
        <pc:picChg chg="add del mod">
          <ac:chgData name="진호" userId="308e03c01d2ca245" providerId="Windows Live" clId="Web-{185FFB62-1CFF-446A-94E7-C3AB626CC418}" dt="2019-07-06T12:33:39.511" v="4186"/>
          <ac:picMkLst>
            <pc:docMk/>
            <pc:sldMk cId="628220303" sldId="265"/>
            <ac:picMk id="2" creationId="{359F615C-6614-46C3-B47A-E2B33CAB4B95}"/>
          </ac:picMkLst>
        </pc:picChg>
        <pc:picChg chg="add mod">
          <ac:chgData name="진호" userId="308e03c01d2ca245" providerId="Windows Live" clId="Web-{185FFB62-1CFF-446A-94E7-C3AB626CC418}" dt="2019-07-06T12:42:20.868" v="4297" actId="14100"/>
          <ac:picMkLst>
            <pc:docMk/>
            <pc:sldMk cId="628220303" sldId="265"/>
            <ac:picMk id="7" creationId="{A2131C46-B1D1-46D9-888A-7ED2015D35A6}"/>
          </ac:picMkLst>
        </pc:picChg>
        <pc:picChg chg="add mod">
          <ac:chgData name="진호" userId="308e03c01d2ca245" providerId="Windows Live" clId="Web-{185FFB62-1CFF-446A-94E7-C3AB626CC418}" dt="2019-07-06T12:42:16.055" v="4295" actId="14100"/>
          <ac:picMkLst>
            <pc:docMk/>
            <pc:sldMk cId="628220303" sldId="265"/>
            <ac:picMk id="9" creationId="{157F2295-C021-4927-9DE9-3FE132F1A493}"/>
          </ac:picMkLst>
        </pc:picChg>
        <pc:picChg chg="add mod">
          <ac:chgData name="진호" userId="308e03c01d2ca245" providerId="Windows Live" clId="Web-{185FFB62-1CFF-446A-94E7-C3AB626CC418}" dt="2019-07-06T12:42:27.274" v="4300" actId="1076"/>
          <ac:picMkLst>
            <pc:docMk/>
            <pc:sldMk cId="628220303" sldId="265"/>
            <ac:picMk id="11" creationId="{5FC16901-5C17-4E1E-9B9A-F3E97257395E}"/>
          </ac:picMkLst>
        </pc:picChg>
      </pc:sldChg>
      <pc:sldChg chg="modSp add ord replId">
        <pc:chgData name="진호" userId="308e03c01d2ca245" providerId="Windows Live" clId="Web-{185FFB62-1CFF-446A-94E7-C3AB626CC418}" dt="2019-07-06T13:23:06.656" v="5135" actId="20577"/>
        <pc:sldMkLst>
          <pc:docMk/>
          <pc:sldMk cId="224612172" sldId="266"/>
        </pc:sldMkLst>
        <pc:spChg chg="mod">
          <ac:chgData name="진호" userId="308e03c01d2ca245" providerId="Windows Live" clId="Web-{185FFB62-1CFF-446A-94E7-C3AB626CC418}" dt="2019-07-06T13:23:06.656" v="5135" actId="20577"/>
          <ac:spMkLst>
            <pc:docMk/>
            <pc:sldMk cId="224612172" sldId="266"/>
            <ac:spMk id="5" creationId="{7F3BA589-0C2E-4051-8F70-1FDB1F7AFB0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57250" y="1621191"/>
            <a:ext cx="5143500" cy="3448756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4907756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71487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2019-07-31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>
            <a:extLst>
              <a:ext uri="{FF2B5EF4-FFF2-40B4-BE49-F238E27FC236}">
                <a16:creationId xmlns="" xmlns:a16="http://schemas.microsoft.com/office/drawing/2014/main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83967" y="496463"/>
            <a:ext cx="6555451" cy="26521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Generative Model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: Unsupervised Learning. Training data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의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distribution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을 학습하여 새로운 것을 생성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20000"/>
              </a:lnSpc>
            </a:pPr>
            <a:r>
              <a:rPr lang="ko-KR" sz="1400" dirty="0" smtClean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Probability distribution :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주어진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Input x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에 대해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P(x)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의 </a:t>
            </a:r>
            <a:r>
              <a:rPr lang="ko-KR" altLang="en-US" sz="1400" dirty="0" err="1" smtClean="0">
                <a:latin typeface="Malgun Gothic"/>
                <a:ea typeface="Malgun Gothic"/>
                <a:cs typeface="+mn-lt"/>
              </a:rPr>
              <a:t>최빈값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(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최고빈도로 나오는 값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)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을 기준으로 </a:t>
            </a:r>
            <a:r>
              <a:rPr lang="en-US" altLang="ko-KR" sz="1400" dirty="0" err="1" smtClean="0">
                <a:latin typeface="Malgun Gothic"/>
                <a:ea typeface="Malgun Gothic"/>
                <a:cs typeface="+mn-lt"/>
              </a:rPr>
              <a:t>uni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-modal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또는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multi-modal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방식으로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distribution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을 </a:t>
            </a:r>
            <a:r>
              <a:rPr lang="ko-KR" altLang="en-US" sz="1400" dirty="0" err="1" smtClean="0">
                <a:latin typeface="Malgun Gothic"/>
                <a:ea typeface="Malgun Gothic"/>
                <a:cs typeface="+mn-lt"/>
              </a:rPr>
              <a:t>만</a:t>
            </a:r>
            <a:r>
              <a:rPr lang="ko-KR" altLang="en-US" sz="1400" dirty="0" err="1" smtClean="0">
                <a:latin typeface="Malgun Gothic"/>
                <a:ea typeface="Malgun Gothic"/>
                <a:cs typeface="+mn-lt"/>
              </a:rPr>
              <a:t>듬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2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Probability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density function : x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가 이미지이면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density function </a:t>
            </a:r>
            <a:r>
              <a:rPr lang="en-US" altLang="ko-KR" sz="1400" dirty="0" err="1" smtClean="0">
                <a:latin typeface="Malgun Gothic"/>
                <a:ea typeface="Malgun Gothic"/>
                <a:cs typeface="+mn-lt"/>
              </a:rPr>
              <a:t>Pdata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(x)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는 실제 이미지의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distribution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이다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20000"/>
              </a:lnSpc>
            </a:pP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20000"/>
              </a:lnSpc>
            </a:pPr>
            <a:endParaRPr lang="en-US" altLang="ko-KR" sz="1400" dirty="0">
              <a:latin typeface="Malgun Gothic"/>
              <a:ea typeface="Malgun Gothic"/>
              <a:cs typeface="+mn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66" y="2912406"/>
            <a:ext cx="3137499" cy="2099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1690" y="2912406"/>
            <a:ext cx="3063473" cy="2049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67" y="5354399"/>
            <a:ext cx="6274998" cy="3822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69159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272" y="1910303"/>
            <a:ext cx="6564702" cy="366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부제목 2">
            <a:extLst>
              <a:ext uri="{FF2B5EF4-FFF2-40B4-BE49-F238E27FC236}">
                <a16:creationId xmlns="" xmlns:a16="http://schemas.microsoft.com/office/drawing/2014/main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299516"/>
            <a:ext cx="6555451" cy="19174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Generative adversarial network (GAN) : data distribution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을 위한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density function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을 가정하지 않고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(implicit)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모델링 하는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network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으로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데이터를 생성하는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generator network G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와 </a:t>
            </a:r>
            <a:r>
              <a:rPr lang="ko-KR" altLang="en-US" sz="1400" dirty="0" err="1">
                <a:latin typeface="Malgun Gothic"/>
                <a:ea typeface="Malgun Gothic"/>
                <a:cs typeface="+mn-lt"/>
              </a:rPr>
              <a:t>진가성을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 판별하는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discriminator network D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에 대하여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D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를 고정하고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G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학습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, G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를 고정하고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D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학습하는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alternative training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방법으로 학습한다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. 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ko-KR" altLang="ko-KR" sz="1400" dirty="0" smtClean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GAN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에서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Discriminator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최적화</a:t>
            </a:r>
            <a:endParaRPr lang="ko-KR" altLang="en-US" sz="1400" dirty="0">
              <a:ea typeface="맑은 고딕"/>
            </a:endParaRPr>
          </a:p>
        </p:txBody>
      </p:sp>
      <p:sp>
        <p:nvSpPr>
          <p:cNvPr id="8" name="부제목 2">
            <a:extLst>
              <a:ext uri="{FF2B5EF4-FFF2-40B4-BE49-F238E27FC236}">
                <a16:creationId xmlns="" xmlns:a16="http://schemas.microsoft.com/office/drawing/2014/main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64287" y="5696772"/>
            <a:ext cx="6555451" cy="19174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ko-KR" sz="1400" dirty="0" smtClean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GAN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에서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Generator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최적화</a:t>
            </a:r>
            <a:endParaRPr lang="ko-KR" altLang="en-US" sz="1400" dirty="0">
              <a:ea typeface="맑은 고딕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272" y="5991279"/>
            <a:ext cx="6598733" cy="3670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5297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>
            <a:extLst>
              <a:ext uri="{FF2B5EF4-FFF2-40B4-BE49-F238E27FC236}">
                <a16:creationId xmlns="" xmlns:a16="http://schemas.microsoft.com/office/drawing/2014/main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299516"/>
            <a:ext cx="6555451" cy="9379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ko-KR" sz="1400" dirty="0" smtClean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Conditional GAN :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기존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GAN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은 데이터 생성에 제한이 없어 전혀 다른 걸 생성할 수 도 있으나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, (G,D) input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에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label(class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정보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)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를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넣어주어 여러 복잡한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generation task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의 질을 높일 수 있다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.</a:t>
            </a:r>
          </a:p>
          <a:p>
            <a:pPr algn="l">
              <a:lnSpc>
                <a:spcPct val="110000"/>
              </a:lnSpc>
            </a:pP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ACGAN : Auxiliary Classifier GAN. Generator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의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Input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에만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label(class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정보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)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을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주고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, D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는 </a:t>
            </a:r>
            <a:r>
              <a:rPr lang="ko-KR" altLang="en-US" sz="1400" dirty="0" err="1">
                <a:latin typeface="Malgun Gothic"/>
                <a:ea typeface="Malgun Gothic"/>
                <a:cs typeface="+mn-lt"/>
              </a:rPr>
              <a:t>진가성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 구분 및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class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구분을 수행한다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. Labeled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와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Unlabeled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데이터가 섞여 있는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Semi-supervised Learning </a:t>
            </a:r>
            <a:r>
              <a:rPr lang="ko-KR" altLang="en-US" sz="1400" dirty="0">
                <a:latin typeface="Malgun Gothic"/>
                <a:ea typeface="Malgun Gothic"/>
                <a:cs typeface="+mn-lt"/>
              </a:rPr>
              <a:t>가능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ea typeface="맑은 고딕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59" y="2517387"/>
            <a:ext cx="6469811" cy="3673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01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" y="-7098"/>
            <a:ext cx="6677025" cy="738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7452415"/>
            <a:ext cx="6819900" cy="233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3379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2">
            <a:extLst>
              <a:ext uri="{FF2B5EF4-FFF2-40B4-BE49-F238E27FC236}">
                <a16:creationId xmlns="" xmlns:a16="http://schemas.microsoft.com/office/drawing/2014/main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299516"/>
            <a:ext cx="6646190" cy="9379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ko-KR" sz="1400" dirty="0" smtClean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Paired Image-to-Image Translation : Input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과 동일 형태로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output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이미지 생성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ko-KR" altLang="ko-KR" sz="1400" dirty="0" smtClean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Unpaired Image-to-Image </a:t>
            </a:r>
            <a:r>
              <a:rPr lang="en-US" altLang="ko-KR" sz="1400" dirty="0">
                <a:latin typeface="Malgun Gothic"/>
                <a:ea typeface="Malgun Gothic"/>
                <a:cs typeface="+mn-lt"/>
              </a:rPr>
              <a:t>Translation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: Input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이미지는 주어지나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,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그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Domain 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정보만을 따라 새로운 이미지 생성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/>
            <a:r>
              <a:rPr lang="ko-KR" altLang="ko-KR" sz="1400" dirty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smtClean="0"/>
              <a:t>pix2pix </a:t>
            </a:r>
            <a:r>
              <a:rPr lang="ko-KR" altLang="en-US" sz="1400" dirty="0" smtClean="0"/>
              <a:t>특징 </a:t>
            </a:r>
            <a:r>
              <a:rPr lang="en-US" altLang="ko-KR" sz="1400" dirty="0" smtClean="0"/>
              <a:t>: supervised learning, input</a:t>
            </a:r>
            <a:r>
              <a:rPr lang="en-US" altLang="ko-KR" sz="1400" dirty="0"/>
              <a:t>, output</a:t>
            </a:r>
            <a:r>
              <a:rPr lang="ko-KR" altLang="en-US" sz="1400" dirty="0"/>
              <a:t>이 모두 </a:t>
            </a:r>
            <a:r>
              <a:rPr lang="ko-KR" altLang="en-US" sz="1400" dirty="0" smtClean="0"/>
              <a:t>사진</a:t>
            </a:r>
            <a:endParaRPr lang="en-US" altLang="ko-KR" sz="1400" dirty="0" smtClean="0"/>
          </a:p>
          <a:p>
            <a:pPr algn="l">
              <a:lnSpc>
                <a:spcPct val="110000"/>
              </a:lnSpc>
            </a:pP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ea typeface="맑은 고딕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93" y="1617904"/>
            <a:ext cx="4719113" cy="2689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689" y="4307212"/>
            <a:ext cx="4700017" cy="2663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445" y="6971042"/>
            <a:ext cx="4904925" cy="2783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1720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2">
            <a:extLst>
              <a:ext uri="{FF2B5EF4-FFF2-40B4-BE49-F238E27FC236}">
                <a16:creationId xmlns="" xmlns:a16="http://schemas.microsoft.com/office/drawing/2014/main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299516"/>
            <a:ext cx="6646190" cy="133950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ko-KR" sz="1400" dirty="0" smtClean="0">
                <a:latin typeface="Malgun Gothic"/>
                <a:ea typeface="Malgun Gothic"/>
                <a:cs typeface="+mn-lt"/>
              </a:rPr>
              <a:t>● </a:t>
            </a:r>
            <a:r>
              <a:rPr lang="en-US" altLang="ko-KR" sz="1400" dirty="0" err="1" smtClean="0">
                <a:latin typeface="Malgun Gothic"/>
                <a:ea typeface="Malgun Gothic"/>
                <a:cs typeface="+mn-lt"/>
              </a:rPr>
              <a:t>CycleGAN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: </a:t>
            </a:r>
            <a:r>
              <a:rPr lang="en-US" altLang="ko-KR" sz="1400" dirty="0" err="1" smtClean="0">
                <a:latin typeface="Malgun Gothic"/>
                <a:ea typeface="Malgun Gothic"/>
                <a:cs typeface="+mn-lt"/>
              </a:rPr>
              <a:t>Unpared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Image-to-Image Translation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  source domain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정보를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target domain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으로 전이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(transfer)</a:t>
            </a:r>
          </a:p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  Generator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는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Encoder/Decoder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를 이용하여 이미지 생성</a:t>
            </a:r>
            <a:endParaRPr lang="en-US" altLang="ko-KR" sz="1400" dirty="0" smtClean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lang="en-US" altLang="ko-KR" sz="1400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400" dirty="0" smtClean="0">
                <a:latin typeface="Malgun Gothic"/>
                <a:ea typeface="Malgun Gothic"/>
                <a:cs typeface="+mn-lt"/>
              </a:rPr>
              <a:t>   1 domain to 1 domain</a:t>
            </a:r>
            <a:r>
              <a:rPr lang="ko-KR" altLang="en-US" sz="1400" dirty="0" smtClean="0">
                <a:latin typeface="Malgun Gothic"/>
                <a:ea typeface="Malgun Gothic"/>
                <a:cs typeface="+mn-lt"/>
              </a:rPr>
              <a:t>만 가능</a:t>
            </a:r>
            <a:endParaRPr lang="en-US" altLang="ko-KR" sz="1400" dirty="0">
              <a:latin typeface="Malgun Gothic"/>
              <a:ea typeface="Malgun Gothic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ea typeface="맑은 고딕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58" y="1794204"/>
            <a:ext cx="6396865" cy="410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58" y="5969478"/>
            <a:ext cx="6425512" cy="3605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4867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2">
            <a:extLst>
              <a:ext uri="{FF2B5EF4-FFF2-40B4-BE49-F238E27FC236}">
                <a16:creationId xmlns="" xmlns:a16="http://schemas.microsoft.com/office/drawing/2014/main" id="{7F3BA589-0C2E-4051-8F70-1FDB1F7AFB0B}"/>
              </a:ext>
            </a:extLst>
          </p:cNvPr>
          <p:cNvSpPr txBox="1">
            <a:spLocks/>
          </p:cNvSpPr>
          <p:nvPr/>
        </p:nvSpPr>
        <p:spPr>
          <a:xfrm>
            <a:off x="116919" y="299516"/>
            <a:ext cx="6646190" cy="2210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ko-KR" sz="1400" dirty="0" smtClean="0">
                <a:latin typeface="+mn-ea"/>
                <a:cs typeface="+mn-lt"/>
              </a:rPr>
              <a:t>● </a:t>
            </a:r>
            <a:r>
              <a:rPr lang="en-US" altLang="ko-KR" sz="1400" dirty="0" err="1" smtClean="0">
                <a:latin typeface="+mn-ea"/>
                <a:cs typeface="+mn-lt"/>
              </a:rPr>
              <a:t>StarGAN</a:t>
            </a:r>
            <a:r>
              <a:rPr lang="en-US" altLang="ko-KR" sz="1400" dirty="0" smtClean="0">
                <a:latin typeface="+mn-ea"/>
                <a:cs typeface="+mn-lt"/>
              </a:rPr>
              <a:t> : </a:t>
            </a:r>
            <a:r>
              <a:rPr lang="en-US" altLang="ko-KR" sz="1400" dirty="0" err="1" smtClean="0">
                <a:latin typeface="+mn-ea"/>
                <a:cs typeface="+mn-lt"/>
              </a:rPr>
              <a:t>Unpared</a:t>
            </a:r>
            <a:r>
              <a:rPr lang="en-US" altLang="ko-KR" sz="1400" dirty="0" smtClean="0">
                <a:latin typeface="+mn-ea"/>
                <a:cs typeface="+mn-lt"/>
              </a:rPr>
              <a:t> Image-to-Image Translation</a:t>
            </a:r>
          </a:p>
          <a:p>
            <a:pPr algn="l">
              <a:lnSpc>
                <a:spcPct val="110000"/>
              </a:lnSpc>
            </a:pPr>
            <a:r>
              <a:rPr lang="ko-KR" altLang="en-US" sz="1400" dirty="0">
                <a:latin typeface="+mn-ea"/>
              </a:rPr>
              <a:t> </a:t>
            </a:r>
            <a:r>
              <a:rPr lang="ko-KR" altLang="en-US" sz="1400" dirty="0" smtClean="0">
                <a:latin typeface="+mn-ea"/>
              </a:rPr>
              <a:t>  하나의 모델로 여러 </a:t>
            </a:r>
            <a:r>
              <a:rPr lang="en-US" altLang="ko-KR" sz="1400" dirty="0">
                <a:latin typeface="+mn-ea"/>
              </a:rPr>
              <a:t>domain</a:t>
            </a:r>
            <a:r>
              <a:rPr lang="ko-KR" altLang="en-US" sz="1400" dirty="0" smtClean="0">
                <a:latin typeface="+mn-ea"/>
              </a:rPr>
              <a:t>들에 대해 </a:t>
            </a:r>
            <a:r>
              <a:rPr lang="en-US" altLang="ko-KR" sz="1400" dirty="0">
                <a:latin typeface="+mn-ea"/>
              </a:rPr>
              <a:t>image-to-image </a:t>
            </a:r>
            <a:r>
              <a:rPr lang="en-US" altLang="ko-KR" sz="1400" dirty="0" smtClean="0">
                <a:latin typeface="+mn-ea"/>
              </a:rPr>
              <a:t>translation </a:t>
            </a:r>
            <a:r>
              <a:rPr lang="ko-KR" altLang="en-US" sz="1400" dirty="0" smtClean="0">
                <a:latin typeface="+mn-ea"/>
              </a:rPr>
              <a:t>수행</a:t>
            </a:r>
            <a:endParaRPr lang="ko-KR" altLang="en-US" sz="1400" dirty="0">
              <a:latin typeface="+mn-ea"/>
            </a:endParaRPr>
          </a:p>
          <a:p>
            <a:pPr algn="l">
              <a:lnSpc>
                <a:spcPct val="110000"/>
              </a:lnSpc>
            </a:pPr>
            <a:r>
              <a:rPr lang="ko-KR" altLang="en-US" sz="1400" dirty="0" smtClean="0">
                <a:latin typeface="+mn-ea"/>
              </a:rPr>
              <a:t>   동시에 </a:t>
            </a:r>
            <a:r>
              <a:rPr lang="ko-KR" altLang="en-US" sz="1400" dirty="0">
                <a:latin typeface="+mn-ea"/>
              </a:rPr>
              <a:t>다른 </a:t>
            </a:r>
            <a:r>
              <a:rPr lang="en-US" altLang="ko-KR" sz="1400" dirty="0">
                <a:latin typeface="+mn-ea"/>
              </a:rPr>
              <a:t>domain</a:t>
            </a:r>
            <a:r>
              <a:rPr lang="ko-KR" altLang="en-US" sz="1400" dirty="0">
                <a:latin typeface="+mn-ea"/>
              </a:rPr>
              <a:t>을 가진 </a:t>
            </a:r>
            <a:r>
              <a:rPr lang="en-US" altLang="ko-KR" sz="1400" dirty="0">
                <a:latin typeface="+mn-ea"/>
              </a:rPr>
              <a:t>dataset</a:t>
            </a:r>
            <a:r>
              <a:rPr lang="ko-KR" altLang="en-US" sz="1400" dirty="0">
                <a:latin typeface="+mn-ea"/>
              </a:rPr>
              <a:t>들을 </a:t>
            </a:r>
            <a:r>
              <a:rPr lang="ko-KR" altLang="en-US" sz="1400" dirty="0" smtClean="0">
                <a:latin typeface="+mn-ea"/>
              </a:rPr>
              <a:t>학습</a:t>
            </a:r>
            <a:r>
              <a:rPr lang="en-US" altLang="ko-KR" sz="1400" dirty="0" smtClean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(mask vector method)</a:t>
            </a:r>
            <a:endParaRPr lang="ko-KR" altLang="en-US" sz="1400" dirty="0">
              <a:latin typeface="+mn-ea"/>
            </a:endParaRPr>
          </a:p>
          <a:p>
            <a:pPr algn="l">
              <a:lnSpc>
                <a:spcPct val="130000"/>
              </a:lnSpc>
            </a:pPr>
            <a:r>
              <a:rPr lang="en-US" altLang="ko-KR" sz="1400" dirty="0" smtClean="0">
                <a:latin typeface="+mn-ea"/>
                <a:cs typeface="+mn-lt"/>
              </a:rPr>
              <a:t>    </a:t>
            </a:r>
            <a:endParaRPr lang="en-US" altLang="ko-KR" sz="1400" dirty="0">
              <a:latin typeface="+mn-ea"/>
              <a:cs typeface="+mn-lt"/>
            </a:endParaRPr>
          </a:p>
          <a:p>
            <a:pPr algn="l">
              <a:lnSpc>
                <a:spcPct val="110000"/>
              </a:lnSpc>
            </a:pPr>
            <a:endParaRPr lang="ko-KR" altLang="en-US" sz="1400" dirty="0">
              <a:latin typeface="+mn-ea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937" y="1404901"/>
            <a:ext cx="5619647" cy="3490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30" y="5027402"/>
            <a:ext cx="6589266" cy="4582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7675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7" y="66495"/>
            <a:ext cx="6843833" cy="5652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88" y="5718661"/>
            <a:ext cx="6749990" cy="4187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7940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0" y="253401"/>
            <a:ext cx="6288657" cy="58215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0" y="6354253"/>
            <a:ext cx="6564702" cy="982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4762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914</TotalTime>
  <Words>277</Words>
  <Application>Microsoft Office PowerPoint</Application>
  <PresentationFormat>A4 용지(210x297mm)</PresentationFormat>
  <Paragraphs>20</Paragraphs>
  <Slides>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PC</cp:lastModifiedBy>
  <cp:revision>65</cp:revision>
  <dcterms:created xsi:type="dcterms:W3CDTF">2012-07-30T17:18:39Z</dcterms:created>
  <dcterms:modified xsi:type="dcterms:W3CDTF">2019-07-31T13:00:44Z</dcterms:modified>
</cp:coreProperties>
</file>

<file path=docProps/thumbnail.jpeg>
</file>